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63" r:id="rId2"/>
    <p:sldId id="261" r:id="rId3"/>
  </p:sldIdLst>
  <p:sldSz cx="6858000" cy="9144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2A2DA"/>
    <a:srgbClr val="FFDA00"/>
    <a:srgbClr val="DEBE00"/>
    <a:srgbClr val="FFF4B3"/>
    <a:srgbClr val="047A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686" autoAdjust="0"/>
    <p:restoredTop sz="94660"/>
  </p:normalViewPr>
  <p:slideViewPr>
    <p:cSldViewPr>
      <p:cViewPr>
        <p:scale>
          <a:sx n="66" d="100"/>
          <a:sy n="66" d="100"/>
        </p:scale>
        <p:origin x="-3138" y="-42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B53D0981-EF88-43C6-B315-A334A021932E}" type="datetimeFigureOut">
              <a:rPr lang="en-US" smtClean="0"/>
              <a:t>11/14/2016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97100" y="696913"/>
            <a:ext cx="2616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3164D59-CD63-441D-9F25-B00EAA2E0B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57941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164D59-CD63-441D-9F25-B00EAA2E0B1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3076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3164D59-CD63-441D-9F25-B00EAA2E0B1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83076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6200" y="-9144"/>
            <a:ext cx="7108826" cy="92233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2" name="Rectangle 161"/>
          <p:cNvSpPr/>
          <p:nvPr/>
        </p:nvSpPr>
        <p:spPr>
          <a:xfrm>
            <a:off x="18288" y="-18288"/>
            <a:ext cx="6858000" cy="9144000"/>
          </a:xfrm>
          <a:prstGeom prst="rect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359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8" name="Picture 6" descr="Image result for parents icon png" hidden="1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236"/>
          <a:stretch/>
        </p:blipFill>
        <p:spPr bwMode="auto">
          <a:xfrm>
            <a:off x="1412509" y="1395080"/>
            <a:ext cx="707886" cy="642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4864" y="-18143"/>
            <a:ext cx="7059613" cy="9272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1" name="Rectangle 130"/>
          <p:cNvSpPr/>
          <p:nvPr/>
        </p:nvSpPr>
        <p:spPr>
          <a:xfrm>
            <a:off x="18288" y="0"/>
            <a:ext cx="6858000" cy="9144000"/>
          </a:xfrm>
          <a:prstGeom prst="rect">
            <a:avLst/>
          </a:prstGeom>
          <a:noFill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8635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4330</TotalTime>
  <Words>2</Words>
  <Application>Microsoft Office PowerPoint</Application>
  <PresentationFormat>On-screen Show (4:3)</PresentationFormat>
  <Paragraphs>2</Paragraphs>
  <Slides>2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Nelligan, Kate</dc:creator>
  <cp:lastModifiedBy>Nelligan, Kate</cp:lastModifiedBy>
  <cp:revision>86</cp:revision>
  <cp:lastPrinted>2016-11-15T13:53:48Z</cp:lastPrinted>
  <dcterms:created xsi:type="dcterms:W3CDTF">2006-08-16T00:00:00Z</dcterms:created>
  <dcterms:modified xsi:type="dcterms:W3CDTF">2016-11-15T13:54:26Z</dcterms:modified>
</cp:coreProperties>
</file>